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Oorzaken en Gevolgen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Wat zijn dat, en hoe herken je ze in een tekst?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960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Oorzaken en Gevolgen: wat zijn dat?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Oorzaken en Gevolgen zijn in de geschiedenis heel belangrijk </a:t>
            </a:r>
            <a:r>
              <a:rPr lang="nl-NL" dirty="0" smtClean="0">
                <a:sym typeface="Wingdings" panose="05000000000000000000" pitchFamily="2" charset="2"/>
              </a:rPr>
              <a:t> je kunt er het verleden mee verklaren</a:t>
            </a:r>
            <a:endParaRPr lang="nl-NL" dirty="0" smtClean="0"/>
          </a:p>
          <a:p>
            <a:endParaRPr lang="nl-NL" b="1" dirty="0"/>
          </a:p>
          <a:p>
            <a:r>
              <a:rPr lang="nl-NL" b="1" dirty="0" smtClean="0"/>
              <a:t>Oorzaak: </a:t>
            </a:r>
            <a:r>
              <a:rPr lang="nl-NL" dirty="0" smtClean="0"/>
              <a:t>waarom gebeurt iets?</a:t>
            </a:r>
            <a:endParaRPr lang="nl-NL" b="1" dirty="0" smtClean="0"/>
          </a:p>
          <a:p>
            <a:r>
              <a:rPr lang="nl-NL" b="1" dirty="0" smtClean="0"/>
              <a:t>Gevolg: </a:t>
            </a:r>
            <a:r>
              <a:rPr lang="nl-NL" dirty="0" smtClean="0"/>
              <a:t>waar leidt die gebeurtenis toe?</a:t>
            </a:r>
            <a:endParaRPr lang="nl-NL" b="1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http://petervanloevezijn.files.wordpress.com/2011/10/cause-eff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906" y="2492991"/>
            <a:ext cx="4593048" cy="34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885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is dit belangrijk?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Oorzaken en Gevolgen zijn een goede samenvatting voor je PW:</a:t>
            </a:r>
          </a:p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Waarom gebeurde dit?</a:t>
            </a:r>
          </a:p>
          <a:p>
            <a:pPr>
              <a:buFontTx/>
              <a:buChar char="-"/>
            </a:pPr>
            <a:r>
              <a:rPr lang="nl-NL" dirty="0" smtClean="0"/>
              <a:t>Wat was daarvan het gevolg?</a:t>
            </a:r>
          </a:p>
          <a:p>
            <a:pPr>
              <a:buFontTx/>
              <a:buChar char="-"/>
            </a:pPr>
            <a:r>
              <a:rPr lang="nl-NL" dirty="0" smtClean="0"/>
              <a:t>Waren er meerdere oorzaken?</a:t>
            </a:r>
          </a:p>
          <a:p>
            <a:pPr>
              <a:buFontTx/>
              <a:buChar char="-"/>
            </a:pPr>
            <a:r>
              <a:rPr lang="nl-NL" dirty="0" smtClean="0"/>
              <a:t>Waren er meerdere gevolgen?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  <p:pic>
        <p:nvPicPr>
          <p:cNvPr id="2050" name="Picture 2" descr="http://www.loesje.nl/wp-content/uploads/2013/11/NL9203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327" y="2432649"/>
            <a:ext cx="3340338" cy="374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03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vind ik oorzaken en gevolgen?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83411" y="2560320"/>
            <a:ext cx="5033341" cy="3310128"/>
          </a:xfrm>
        </p:spPr>
        <p:txBody>
          <a:bodyPr>
            <a:noAutofit/>
          </a:bodyPr>
          <a:lstStyle/>
          <a:p>
            <a:r>
              <a:rPr lang="nl-NL" sz="1800" b="1" dirty="0" smtClean="0"/>
              <a:t>Oorzaken:</a:t>
            </a:r>
          </a:p>
          <a:p>
            <a:pPr marL="457200" indent="-457200">
              <a:buAutoNum type="arabicPeriod"/>
            </a:pPr>
            <a:r>
              <a:rPr lang="nl-NL" sz="1800" dirty="0" smtClean="0"/>
              <a:t>Zoek naar het “waarom”: waarom gebeurde dit?</a:t>
            </a:r>
          </a:p>
          <a:p>
            <a:pPr marL="457200" indent="-457200">
              <a:buAutoNum type="arabicPeriod"/>
            </a:pPr>
            <a:r>
              <a:rPr lang="nl-NL" sz="1800" dirty="0" smtClean="0"/>
              <a:t>Zoek naar de vraag: door wat kon dit gebeuren?</a:t>
            </a:r>
          </a:p>
          <a:p>
            <a:pPr marL="0" indent="0">
              <a:buNone/>
            </a:pPr>
            <a:endParaRPr lang="nl-NL" sz="1800" dirty="0" smtClean="0"/>
          </a:p>
          <a:p>
            <a:r>
              <a:rPr lang="nl-NL" sz="1800" b="1" dirty="0" smtClean="0"/>
              <a:t>Gevolgen:</a:t>
            </a:r>
          </a:p>
          <a:p>
            <a:pPr marL="342900" indent="-342900">
              <a:buAutoNum type="arabicPeriod"/>
            </a:pPr>
            <a:r>
              <a:rPr lang="nl-NL" sz="1800" dirty="0" smtClean="0"/>
              <a:t>Zoek naar de “en toen”: wat gebeurde er daarna?</a:t>
            </a:r>
          </a:p>
          <a:p>
            <a:pPr marL="342900" indent="-342900">
              <a:buAutoNum type="arabicPeriod"/>
            </a:pPr>
            <a:r>
              <a:rPr lang="nl-NL" sz="1800" dirty="0" smtClean="0"/>
              <a:t>Zoek naar meerdere gevolgen: gebeurde er misschien nog meer dan ik nu heb gevonden?</a:t>
            </a:r>
            <a:endParaRPr lang="nl-NL" sz="18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http://nlptoday.nl/wp-content/uploads/oorzaak-gevolg-6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226" y="2786634"/>
            <a:ext cx="544577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706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Praktisch nut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Antwoord op belangrijke vraag: waarom gebeurde wat er gebeurde?</a:t>
            </a:r>
          </a:p>
          <a:p>
            <a:pPr>
              <a:buFontTx/>
              <a:buChar char="-"/>
            </a:pPr>
            <a:r>
              <a:rPr lang="nl-NL" dirty="0" smtClean="0"/>
              <a:t>Oorzaken en Gevolgen zorgen voor een goed lopende samenvatting</a:t>
            </a:r>
          </a:p>
          <a:p>
            <a:pPr>
              <a:buFontTx/>
              <a:buChar char="-"/>
            </a:pPr>
            <a:r>
              <a:rPr lang="nl-NL" dirty="0" smtClean="0"/>
              <a:t>Je krijgt zicht op de kern: wat is nu echt belangrijk? Wat moet ik leren?</a:t>
            </a:r>
          </a:p>
          <a:p>
            <a:pPr>
              <a:buFontTx/>
              <a:buChar char="-"/>
            </a:pPr>
            <a:r>
              <a:rPr lang="nl-NL" dirty="0" smtClean="0"/>
              <a:t>Je ontwikkelt “historisch besef”: je weet wat belangrijk was en wat niet </a:t>
            </a:r>
          </a:p>
          <a:p>
            <a:pPr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9499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</TotalTime>
  <Words>205</Words>
  <Application>Microsoft Office PowerPoint</Application>
  <PresentationFormat>Breedbeeld</PresentationFormat>
  <Paragraphs>27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Garamond</vt:lpstr>
      <vt:lpstr>Wingdings</vt:lpstr>
      <vt:lpstr>Organisch</vt:lpstr>
      <vt:lpstr>Oorzaken en Gevolgen</vt:lpstr>
      <vt:lpstr>Oorzaken en Gevolgen: wat zijn dat?</vt:lpstr>
      <vt:lpstr>Waarom is dit belangrijk?</vt:lpstr>
      <vt:lpstr>Hoe vind ik oorzaken en gevolgen?</vt:lpstr>
      <vt:lpstr>Praktisch nut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Oorzaken en Gevolgen</dc:title>
  <dc:creator>Marcel Kramer</dc:creator>
  <cp:lastModifiedBy>Marcel Kramer</cp:lastModifiedBy>
  <cp:revision>2</cp:revision>
  <dcterms:created xsi:type="dcterms:W3CDTF">2014-09-20T10:21:04Z</dcterms:created>
  <dcterms:modified xsi:type="dcterms:W3CDTF">2014-09-20T10:31:11Z</dcterms:modified>
</cp:coreProperties>
</file>